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58" r:id="rId5"/>
    <p:sldId id="260" r:id="rId6"/>
    <p:sldId id="261" r:id="rId7"/>
    <p:sldId id="264" r:id="rId8"/>
    <p:sldId id="265"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80" d="100"/>
          <a:sy n="80" d="100"/>
        </p:scale>
        <p:origin x="-616"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0000"/>
                    <a:lumOff val="10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96DFF08F-DC6B-4601-B491-B0F83F6DD2DA}" type="datetimeFigureOut">
              <a:rPr lang="en-US" dirty="0"/>
              <a:pPr/>
              <a:t>2015-05-25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2015-05-25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2015-05-25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2015-05-25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2015-05-25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2015-05-25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lIns="45720" rIns="4572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89320" y="2967788"/>
            <a:ext cx="4754880" cy="3341572"/>
          </a:xfrm>
        </p:spPr>
        <p:txBody>
          <a:bodyPr lIns="45720" rIns="4572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2015-05-25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2015-05-25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2015-05-25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2015-05-25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2015-05-25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9" name="Straight Connector 8"/>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96DFF08F-DC6B-4601-B491-B0F83F6DD2DA}" type="datetimeFigureOut">
              <a:rPr lang="en-US" dirty="0"/>
              <a:pPr/>
              <a:t>2015-05-25</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jpeg"/><Relationship Id="rId7" Type="http://schemas.openxmlformats.org/officeDocument/2006/relationships/image" Target="../media/image8.jpeg"/><Relationship Id="rId8" Type="http://schemas.openxmlformats.org/officeDocument/2006/relationships/image" Target="../media/image9.jpe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ocean.si.edu/deep-se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ocean.si.edu/deep-se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easky.org/deep-sea/gulper-eel.html" TargetMode="External"/><Relationship Id="rId3" Type="http://schemas.openxmlformats.org/officeDocument/2006/relationships/hyperlink" Target="http://www.seasky.org/deep-sea/atlantic-hagfish.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Deep ocean life</a:t>
            </a:r>
            <a:endParaRPr lang="en-US" dirty="0"/>
          </a:p>
        </p:txBody>
      </p:sp>
      <p:sp>
        <p:nvSpPr>
          <p:cNvPr id="3" name="Subtitle 2"/>
          <p:cNvSpPr>
            <a:spLocks noGrp="1"/>
          </p:cNvSpPr>
          <p:nvPr>
            <p:ph type="subTitle" idx="1"/>
          </p:nvPr>
        </p:nvSpPr>
        <p:spPr/>
        <p:txBody>
          <a:bodyPr/>
          <a:lstStyle/>
          <a:p>
            <a:r>
              <a:rPr lang="en-US" dirty="0" smtClean="0"/>
              <a:t>Maggie Grant</a:t>
            </a:r>
          </a:p>
          <a:p>
            <a:r>
              <a:rPr lang="en-US" dirty="0" smtClean="0"/>
              <a:t>Natalie </a:t>
            </a:r>
            <a:r>
              <a:rPr lang="en-US" dirty="0" err="1" smtClean="0"/>
              <a:t>Barte</a:t>
            </a:r>
            <a:r>
              <a:rPr lang="en-US" dirty="0" smtClean="0"/>
              <a:t> 8B</a:t>
            </a:r>
            <a:endParaRPr lang="en-US" dirty="0"/>
          </a:p>
        </p:txBody>
      </p:sp>
      <p:pic>
        <p:nvPicPr>
          <p:cNvPr id="1026" name="Picture 2" descr="http://i.telegraph.co.uk/multimedia/archive/01401/Megaleledone-seteb_1401628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2924" y="346569"/>
            <a:ext cx="2884933" cy="186124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designzzz.com/wp-content/uploads/2011/02/Longtai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626" y="2370137"/>
            <a:ext cx="2884933" cy="203676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marinebio.org/i/deepse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85372" y="346569"/>
            <a:ext cx="2727103" cy="186124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deep ocean lif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92855" y="2370136"/>
            <a:ext cx="2612817" cy="203676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ocean.si.edu/sites/default/files/styles/colorbox_full/public/photos/Hauke_ANT21-4_T_Carpenteri_CRW_1293_ps.jpg?itok=QUIQqdw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30968" y="2370135"/>
            <a:ext cx="2744964" cy="203676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images.nationalgeographic.com/wpf/media-live/photos/000/184/cache/giant-spider-crab-doubilet_18480_600x450.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01228" y="2354397"/>
            <a:ext cx="2757649" cy="2068237"/>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ttp://www.montereybayaquarium.org/-/m/images/animal-guide/fishes/fangtooth.jpg?bc=white&amp;h=658&amp;mh=738&amp;mw=1312&amp;w=1164&amp;usecustomfunctions=1&amp;cropx=0&amp;cropy=3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59402" y="341061"/>
            <a:ext cx="3292539" cy="18612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3694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1024128" y="2211832"/>
            <a:ext cx="9720071" cy="4023360"/>
          </a:xfrm>
        </p:spPr>
        <p:txBody>
          <a:bodyPr/>
          <a:lstStyle/>
          <a:p>
            <a:r>
              <a:rPr lang="en-US" dirty="0" smtClean="0"/>
              <a:t>Deep underwater, it is full of live. There are many corals and deep sea creatures that aren’t even discovered yet because of how deep they thrive in. But because of our new technology today we have discovered creatures we wouldn’t have believed we existed 20 years ago.</a:t>
            </a:r>
          </a:p>
          <a:p>
            <a:endParaRPr lang="en-US" dirty="0"/>
          </a:p>
          <a:p>
            <a:r>
              <a:rPr lang="en-US" dirty="0" smtClean="0"/>
              <a:t>Life underwater is another puzzle we are still trying to figure out.</a:t>
            </a:r>
            <a:endParaRPr lang="en-US" dirty="0"/>
          </a:p>
        </p:txBody>
      </p:sp>
    </p:spTree>
    <p:extLst>
      <p:ext uri="{BB962C8B-B14F-4D97-AF65-F5344CB8AC3E}">
        <p14:creationId xmlns:p14="http://schemas.microsoft.com/office/powerpoint/2010/main" val="1690630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Diverse : When something is diverse, it is different, unique, etc..</a:t>
            </a:r>
          </a:p>
          <a:p>
            <a:pPr marL="0" indent="0">
              <a:buNone/>
            </a:pPr>
            <a:r>
              <a:rPr lang="en-US" dirty="0" smtClean="0"/>
              <a:t>Ex: The deep underwater creatures that live underwater are very diverse.</a:t>
            </a:r>
          </a:p>
          <a:p>
            <a:pPr marL="0" indent="0">
              <a:buNone/>
            </a:pPr>
            <a:r>
              <a:rPr lang="en-US" dirty="0">
                <a:hlinkClick r:id="rId2"/>
              </a:rPr>
              <a:t>http://ocean.si.edu/deep-</a:t>
            </a:r>
            <a:r>
              <a:rPr lang="en-US" dirty="0" smtClean="0">
                <a:hlinkClick r:id="rId2"/>
              </a:rPr>
              <a:t>sea</a:t>
            </a:r>
            <a:endParaRPr lang="en-US" dirty="0"/>
          </a:p>
          <a:p>
            <a:pPr marL="0" indent="0">
              <a:buNone/>
            </a:pPr>
            <a:endParaRPr lang="en-US" dirty="0"/>
          </a:p>
          <a:p>
            <a:pPr marL="0" indent="0">
              <a:buNone/>
            </a:pPr>
            <a:r>
              <a:rPr lang="en-US" dirty="0" smtClean="0"/>
              <a:t>Ocean Drilling: Ocean Drilling is when big drills are used to drill through the ocean floor to study and research</a:t>
            </a:r>
          </a:p>
          <a:p>
            <a:pPr marL="0" indent="0">
              <a:buNone/>
            </a:pPr>
            <a:r>
              <a:rPr lang="en-US" dirty="0" smtClean="0"/>
              <a:t>Ex: </a:t>
            </a:r>
            <a:r>
              <a:rPr lang="en-US" dirty="0" err="1" smtClean="0"/>
              <a:t>Chikyu’s</a:t>
            </a:r>
            <a:r>
              <a:rPr lang="en-US" dirty="0" smtClean="0"/>
              <a:t> drill </a:t>
            </a:r>
            <a:r>
              <a:rPr lang="en-US" dirty="0" smtClean="0"/>
              <a:t>has the largest drill and is part of the Integrated Ocean Drilling Program</a:t>
            </a:r>
          </a:p>
          <a:p>
            <a:pPr marL="0" indent="0">
              <a:buNone/>
            </a:pPr>
            <a:r>
              <a:rPr lang="en-US" dirty="0">
                <a:hlinkClick r:id="rId2"/>
              </a:rPr>
              <a:t>http://ocean.si.edu/deep-</a:t>
            </a:r>
            <a:r>
              <a:rPr lang="en-US" dirty="0" smtClean="0">
                <a:hlinkClick r:id="rId2"/>
              </a:rPr>
              <a:t>sea</a:t>
            </a:r>
            <a:endParaRPr lang="en-US" dirty="0" smtClean="0"/>
          </a:p>
          <a:p>
            <a:pPr marL="0" indent="0">
              <a:buNone/>
            </a:pPr>
            <a:endParaRPr lang="en-US" dirty="0"/>
          </a:p>
        </p:txBody>
      </p:sp>
    </p:spTree>
    <p:extLst>
      <p:ext uri="{BB962C8B-B14F-4D97-AF65-F5344CB8AC3E}">
        <p14:creationId xmlns:p14="http://schemas.microsoft.com/office/powerpoint/2010/main" val="3924233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a:xfrm>
            <a:off x="1024128" y="1943100"/>
            <a:ext cx="9720071" cy="4366260"/>
          </a:xfrm>
        </p:spPr>
        <p:txBody>
          <a:bodyPr>
            <a:normAutofit/>
          </a:bodyPr>
          <a:lstStyle/>
          <a:p>
            <a:r>
              <a:rPr lang="en-US" dirty="0" smtClean="0"/>
              <a:t>Deep Ocean Corals – Corals that live deep underwater.</a:t>
            </a:r>
          </a:p>
          <a:p>
            <a:r>
              <a:rPr lang="en-US" dirty="0">
                <a:hlinkClick r:id="rId2"/>
              </a:rPr>
              <a:t>http://ocean.si.edu/deep-</a:t>
            </a:r>
            <a:r>
              <a:rPr lang="en-US" dirty="0" smtClean="0">
                <a:hlinkClick r:id="rId2"/>
              </a:rPr>
              <a:t>sea</a:t>
            </a:r>
            <a:endParaRPr lang="en-US" dirty="0" smtClean="0"/>
          </a:p>
          <a:p>
            <a:endParaRPr lang="en-US" dirty="0"/>
          </a:p>
          <a:p>
            <a:r>
              <a:rPr lang="en-US" dirty="0" smtClean="0"/>
              <a:t>Scientist : A scientist is a person who studies, researches and discovers things. There are many type of scientists out there that study different topics.</a:t>
            </a:r>
          </a:p>
          <a:p>
            <a:r>
              <a:rPr lang="en-US" dirty="0">
                <a:hlinkClick r:id="rId2"/>
              </a:rPr>
              <a:t>http://ocean.si.edu/deep-</a:t>
            </a:r>
            <a:r>
              <a:rPr lang="en-US" dirty="0" smtClean="0">
                <a:hlinkClick r:id="rId2"/>
              </a:rPr>
              <a:t>sea</a:t>
            </a:r>
            <a:endParaRPr lang="en-US" dirty="0" smtClean="0"/>
          </a:p>
          <a:p>
            <a:endParaRPr lang="en-US" dirty="0"/>
          </a:p>
          <a:p>
            <a:endParaRPr lang="en-US" dirty="0"/>
          </a:p>
          <a:p>
            <a:endParaRPr lang="en-US" dirty="0"/>
          </a:p>
          <a:p>
            <a:endParaRPr lang="en-US" dirty="0"/>
          </a:p>
          <a:p>
            <a:endParaRPr lang="en-US" dirty="0" smtClean="0"/>
          </a:p>
          <a:p>
            <a:endParaRPr lang="en-US" dirty="0"/>
          </a:p>
          <a:p>
            <a:endParaRPr lang="en-US" dirty="0" smtClean="0"/>
          </a:p>
          <a:p>
            <a:endParaRPr lang="en-US" dirty="0" smtClean="0"/>
          </a:p>
          <a:p>
            <a:endParaRPr lang="en-US" dirty="0"/>
          </a:p>
          <a:p>
            <a:endParaRPr lang="en-US" dirty="0"/>
          </a:p>
          <a:p>
            <a:endParaRPr lang="en-US" dirty="0"/>
          </a:p>
        </p:txBody>
      </p:sp>
    </p:spTree>
    <p:extLst>
      <p:ext uri="{BB962C8B-B14F-4D97-AF65-F5344CB8AC3E}">
        <p14:creationId xmlns:p14="http://schemas.microsoft.com/office/powerpoint/2010/main" val="2849642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8553" y="394716"/>
            <a:ext cx="9720072" cy="1499616"/>
          </a:xfrm>
        </p:spPr>
        <p:txBody>
          <a:bodyPr/>
          <a:lstStyle/>
          <a:p>
            <a:r>
              <a:rPr lang="en-US" dirty="0" smtClean="0"/>
              <a:t>vocabulary</a:t>
            </a:r>
            <a:endParaRPr lang="en-US" dirty="0"/>
          </a:p>
        </p:txBody>
      </p:sp>
      <p:sp>
        <p:nvSpPr>
          <p:cNvPr id="3" name="Content Placeholder 2"/>
          <p:cNvSpPr>
            <a:spLocks noGrp="1"/>
          </p:cNvSpPr>
          <p:nvPr>
            <p:ph idx="1"/>
          </p:nvPr>
        </p:nvSpPr>
        <p:spPr>
          <a:xfrm>
            <a:off x="1024128" y="1638300"/>
            <a:ext cx="9720071" cy="5219700"/>
          </a:xfrm>
        </p:spPr>
        <p:txBody>
          <a:bodyPr>
            <a:normAutofit lnSpcReduction="10000"/>
          </a:bodyPr>
          <a:lstStyle/>
          <a:p>
            <a:r>
              <a:rPr lang="en-US" dirty="0" smtClean="0"/>
              <a:t>Gulper Eel – The gulper eel is an eel with an unusual large mouth that can be larger than its own body. Their mouth can be used as a net rather than using it to eat big fish. Their teeth, pectoral fins and their eyes are small for a deep sea creature. They can live from 500 to 6000 feet. </a:t>
            </a:r>
          </a:p>
          <a:p>
            <a:endParaRPr lang="en-US" dirty="0" smtClean="0"/>
          </a:p>
          <a:p>
            <a:r>
              <a:rPr lang="en-US" dirty="0">
                <a:hlinkClick r:id="rId2"/>
              </a:rPr>
              <a:t>http://</a:t>
            </a:r>
            <a:r>
              <a:rPr lang="en-US" dirty="0" smtClean="0">
                <a:hlinkClick r:id="rId2"/>
              </a:rPr>
              <a:t>www.seasky.org/deep-sea/gulper-eel.html</a:t>
            </a:r>
            <a:endParaRPr lang="en-US" dirty="0" smtClean="0"/>
          </a:p>
          <a:p>
            <a:endParaRPr lang="en-US" dirty="0"/>
          </a:p>
          <a:p>
            <a:r>
              <a:rPr lang="en-US" dirty="0" smtClean="0"/>
              <a:t>Atlantic Hagfish – The Atlantic Hagfish have glands that can be called slime. They can actually “sneeze” when their noses are filled with slime. Atlantic Hagfish prefer to be on the soft sea floor where they can bury themselves just in case. They live down to 5600 feet and are found in both sides of the North Atlantic Ocean. And can go as far as Norway.</a:t>
            </a:r>
          </a:p>
          <a:p>
            <a:endParaRPr lang="en-US" dirty="0" smtClean="0"/>
          </a:p>
          <a:p>
            <a:r>
              <a:rPr lang="en-US" dirty="0">
                <a:hlinkClick r:id="rId3"/>
              </a:rPr>
              <a:t>http://</a:t>
            </a:r>
            <a:r>
              <a:rPr lang="en-US" dirty="0" smtClean="0">
                <a:hlinkClick r:id="rId3"/>
              </a:rPr>
              <a:t>www.seasky.org/deep-sea/atlantic-hagfish.html</a:t>
            </a:r>
            <a:endParaRPr lang="en-US" dirty="0" smtClean="0"/>
          </a:p>
          <a:p>
            <a:endParaRPr lang="en-US" dirty="0"/>
          </a:p>
          <a:p>
            <a:endParaRPr lang="en-US" dirty="0" smtClean="0"/>
          </a:p>
          <a:p>
            <a:endParaRPr lang="en-US" dirty="0" smtClean="0"/>
          </a:p>
          <a:p>
            <a:endParaRPr lang="en-US" dirty="0" smtClean="0"/>
          </a:p>
          <a:p>
            <a:endParaRPr lang="en-US" dirty="0" smtClean="0"/>
          </a:p>
          <a:p>
            <a:endParaRPr lang="en-US" dirty="0"/>
          </a:p>
          <a:p>
            <a:endParaRPr lang="en-US" dirty="0"/>
          </a:p>
          <a:p>
            <a:endParaRPr lang="en-US" dirty="0"/>
          </a:p>
        </p:txBody>
      </p:sp>
    </p:spTree>
    <p:extLst>
      <p:ext uri="{BB962C8B-B14F-4D97-AF65-F5344CB8AC3E}">
        <p14:creationId xmlns:p14="http://schemas.microsoft.com/office/powerpoint/2010/main" val="3588736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a:t>
            </a:r>
            <a:endParaRPr lang="en-US" dirty="0"/>
          </a:p>
        </p:txBody>
      </p:sp>
      <p:sp>
        <p:nvSpPr>
          <p:cNvPr id="3" name="Content Placeholder 2"/>
          <p:cNvSpPr>
            <a:spLocks noGrp="1"/>
          </p:cNvSpPr>
          <p:nvPr>
            <p:ph idx="1"/>
          </p:nvPr>
        </p:nvSpPr>
        <p:spPr>
          <a:xfrm>
            <a:off x="1024128" y="2247900"/>
            <a:ext cx="9720071" cy="4023360"/>
          </a:xfrm>
        </p:spPr>
        <p:txBody>
          <a:bodyPr/>
          <a:lstStyle/>
          <a:p>
            <a:r>
              <a:rPr lang="en-US" dirty="0" smtClean="0"/>
              <a:t>The concept of deep ocean life is that there is a whole new world out there right below our feet and under where we </a:t>
            </a:r>
            <a:r>
              <a:rPr lang="en-US" dirty="0" smtClean="0"/>
              <a:t>can’t </a:t>
            </a:r>
            <a:r>
              <a:rPr lang="en-US" dirty="0" smtClean="0"/>
              <a:t>reach, see or discover </a:t>
            </a:r>
            <a:r>
              <a:rPr lang="en-US" dirty="0" smtClean="0"/>
              <a:t>yet</a:t>
            </a:r>
            <a:r>
              <a:rPr lang="en-US" dirty="0"/>
              <a:t> </a:t>
            </a:r>
            <a:r>
              <a:rPr lang="en-US" dirty="0" smtClean="0"/>
              <a:t>but we are still trying to with our new technology and devices that help us along the way. Deep underwater there are many things to research and learn about.</a:t>
            </a:r>
            <a:endParaRPr lang="en-US" dirty="0"/>
          </a:p>
        </p:txBody>
      </p:sp>
    </p:spTree>
    <p:extLst>
      <p:ext uri="{BB962C8B-B14F-4D97-AF65-F5344CB8AC3E}">
        <p14:creationId xmlns:p14="http://schemas.microsoft.com/office/powerpoint/2010/main" val="268637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a:t>
            </a:r>
            <a:endParaRPr lang="en-US" dirty="0"/>
          </a:p>
        </p:txBody>
      </p:sp>
      <p:sp>
        <p:nvSpPr>
          <p:cNvPr id="3" name="Content Placeholder 2"/>
          <p:cNvSpPr>
            <a:spLocks noGrp="1"/>
          </p:cNvSpPr>
          <p:nvPr>
            <p:ph idx="1"/>
          </p:nvPr>
        </p:nvSpPr>
        <p:spPr/>
        <p:txBody>
          <a:bodyPr/>
          <a:lstStyle/>
          <a:p>
            <a:r>
              <a:rPr lang="en-US" dirty="0" smtClean="0"/>
              <a:t>Deep Ocean Life has a big impact on us. </a:t>
            </a:r>
            <a:r>
              <a:rPr lang="en-US" dirty="0" smtClean="0"/>
              <a:t>We don</a:t>
            </a:r>
            <a:r>
              <a:rPr lang="fr-FR" dirty="0" smtClean="0"/>
              <a:t>’</a:t>
            </a:r>
            <a:r>
              <a:rPr lang="en-US" dirty="0" smtClean="0"/>
              <a:t>t know what could happen or what is down there. It can be dangerous or harmless we don</a:t>
            </a:r>
            <a:r>
              <a:rPr lang="fr-FR" dirty="0" smtClean="0"/>
              <a:t>’</a:t>
            </a:r>
            <a:r>
              <a:rPr lang="en-US" dirty="0" smtClean="0"/>
              <a:t>t know we are still learning and discovering. But once we accidentally make a mistake things could get wrong.</a:t>
            </a:r>
            <a:endParaRPr lang="en-US" dirty="0"/>
          </a:p>
        </p:txBody>
      </p:sp>
    </p:spTree>
    <p:extLst>
      <p:ext uri="{BB962C8B-B14F-4D97-AF65-F5344CB8AC3E}">
        <p14:creationId xmlns:p14="http://schemas.microsoft.com/office/powerpoint/2010/main" val="455412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12468054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tegral">
  <a:themeElements>
    <a:clrScheme name="Integral">
      <a:dk1>
        <a:srgbClr val="2E2B21"/>
      </a:dk1>
      <a:lt1>
        <a:srgbClr val="FFFFFF"/>
      </a:lt1>
      <a:dk2>
        <a:srgbClr val="605B4F"/>
      </a:dk2>
      <a:lt2>
        <a:srgbClr val="D8D6BE"/>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tegral">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090DCB5F-146D-478A-852A-34B16FE9F3A8}"/>
    </a:ext>
  </a:extLst>
</a:theme>
</file>

<file path=docProps/app.xml><?xml version="1.0" encoding="utf-8"?>
<Properties xmlns="http://schemas.openxmlformats.org/officeDocument/2006/extended-properties" xmlns:vt="http://schemas.openxmlformats.org/officeDocument/2006/docPropsVTypes">
  <Template>Integral</Template>
  <TotalTime>91</TotalTime>
  <Words>495</Words>
  <Application>Microsoft Macintosh PowerPoint</Application>
  <PresentationFormat>Custom</PresentationFormat>
  <Paragraphs>48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Integral</vt:lpstr>
      <vt:lpstr>Deep ocean life</vt:lpstr>
      <vt:lpstr>Overview</vt:lpstr>
      <vt:lpstr>vocabulary</vt:lpstr>
      <vt:lpstr>vocabulary</vt:lpstr>
      <vt:lpstr>vocabulary</vt:lpstr>
      <vt:lpstr>concept</vt:lpstr>
      <vt:lpstr>Impact</vt:lpstr>
      <vt:lpstr>PowerPoint Presentation</vt:lpstr>
    </vt:vector>
  </TitlesOfParts>
  <Company>Anglophone South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Effects of el nino</dc:title>
  <dc:creator>Barte, Natalie</dc:creator>
  <cp:lastModifiedBy>sdfvdfbg</cp:lastModifiedBy>
  <cp:revision>18</cp:revision>
  <dcterms:created xsi:type="dcterms:W3CDTF">2015-05-20T14:59:55Z</dcterms:created>
  <dcterms:modified xsi:type="dcterms:W3CDTF">2015-05-25T15:01:59Z</dcterms:modified>
</cp:coreProperties>
</file>